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19" r:id="rId3"/>
    <p:sldId id="441" r:id="rId4"/>
    <p:sldId id="444" r:id="rId5"/>
    <p:sldId id="442" r:id="rId6"/>
    <p:sldId id="445" r:id="rId7"/>
    <p:sldId id="326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402"/>
    <a:srgbClr val="FFFFFF"/>
    <a:srgbClr val="F4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29"/>
  </p:normalViewPr>
  <p:slideViewPr>
    <p:cSldViewPr snapToGrid="0" snapToObjects="1">
      <p:cViewPr>
        <p:scale>
          <a:sx n="50" d="100"/>
          <a:sy n="50" d="100"/>
        </p:scale>
        <p:origin x="1296" y="15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9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4538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 algn="ctr"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 algn="ctr"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45250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2517-AE24-405A-9900-CA726D415640}" type="datetimeFigureOut">
              <a:rPr lang="ko-KR" altLang="en-US" smtClean="0"/>
              <a:pPr/>
              <a:t>2018-02-08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3036465" y="762695"/>
            <a:ext cx="607907" cy="692497"/>
          </a:xfrm>
          <a:prstGeom prst="rect">
            <a:avLst/>
          </a:prstGeom>
        </p:spPr>
        <p:txBody>
          <a:bodyPr/>
          <a:lstStyle/>
          <a:p>
            <a:fld id="{6568E4B4-EAE1-400E-8101-E06E739548A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7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9pPr>
    </p:titleStyle>
    <p:bodyStyle>
      <a:lvl1pPr marL="0" marR="0" indent="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228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457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685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9144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11430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9177451" y="9197788"/>
            <a:ext cx="5979456" cy="2038781"/>
          </a:xfrm>
          <a:prstGeom prst="rect">
            <a:avLst/>
          </a:prstGeom>
          <a:ln w="3175">
            <a:solidFill>
              <a:srgbClr val="FE740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 anchorCtr="0">
            <a:noAutofit/>
          </a:bodyPr>
          <a:lstStyle>
            <a:lvl1pPr algn="ctr">
              <a:lnSpc>
                <a:spcPct val="80000"/>
              </a:lnSpc>
              <a:defRPr sz="15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6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Big Data</a:t>
            </a:r>
            <a:r>
              <a:rPr lang="ko-KR" altLang="en-US" sz="6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6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6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기 </a:t>
            </a:r>
            <a:endParaRPr lang="en-US" altLang="ko-KR" sz="60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" name="Shape 55"/>
          <p:cNvSpPr/>
          <p:nvPr/>
        </p:nvSpPr>
        <p:spPr>
          <a:xfrm>
            <a:off x="161368" y="1157450"/>
            <a:ext cx="24016446" cy="39319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>
            <a:lvl1pPr algn="ctr">
              <a:lnSpc>
                <a:spcPct val="80000"/>
              </a:lnSpc>
              <a:defRPr sz="15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88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Big Data</a:t>
            </a:r>
            <a:r>
              <a:rPr lang="ko-KR" altLang="en-US" sz="88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를 활용한 </a:t>
            </a:r>
            <a:endParaRPr lang="en-US" altLang="ko-KR" sz="88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sz="88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Smart Store </a:t>
            </a:r>
          </a:p>
          <a:p>
            <a:pPr>
              <a:lnSpc>
                <a:spcPct val="150000"/>
              </a:lnSpc>
            </a:pPr>
            <a:r>
              <a:rPr lang="en-US" sz="88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Digital Information Display</a:t>
            </a:r>
            <a:endParaRPr sz="88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757926" y="790794"/>
            <a:ext cx="2392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mtClean="0">
                <a:solidFill>
                  <a:schemeClr val="bg2">
                    <a:lumMod val="50000"/>
                  </a:schemeClr>
                </a:solidFill>
                <a:latin typeface="Calibri" panose="020F0502020204030204"/>
              </a:rPr>
              <a:t>목차</a:t>
            </a:r>
            <a:endParaRPr lang="ko-KR" altLang="en-US" sz="8000" b="1" dirty="0">
              <a:solidFill>
                <a:schemeClr val="bg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23" name="Shape 126"/>
          <p:cNvSpPr/>
          <p:nvPr/>
        </p:nvSpPr>
        <p:spPr>
          <a:xfrm>
            <a:off x="-118419" y="-17269"/>
            <a:ext cx="5389666" cy="13733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평행 사변형 32"/>
          <p:cNvSpPr/>
          <p:nvPr/>
        </p:nvSpPr>
        <p:spPr>
          <a:xfrm flipV="1">
            <a:off x="5738446" y="2530868"/>
            <a:ext cx="12907107" cy="1656000"/>
          </a:xfrm>
          <a:prstGeom prst="parallelogram">
            <a:avLst/>
          </a:prstGeom>
          <a:noFill/>
          <a:ln w="38100" cap="flat">
            <a:solidFill>
              <a:srgbClr val="FE7402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59414" y="2856269"/>
            <a:ext cx="11465170" cy="10051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1. </a:t>
            </a:r>
            <a:r>
              <a:rPr lang="ko-KR" altLang="en-US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현황 및 문제점</a:t>
            </a:r>
            <a:endParaRPr lang="en-US" altLang="ko-KR" sz="6600" dirty="0" smtClean="0">
              <a:solidFill>
                <a:schemeClr val="tx2">
                  <a:lumMod val="50000"/>
                </a:schemeClr>
              </a:solidFill>
              <a:latin typeface="Lucida Console" pitchFamily="49" charset="0"/>
            </a:endParaRPr>
          </a:p>
        </p:txBody>
      </p:sp>
      <p:sp>
        <p:nvSpPr>
          <p:cNvPr id="56" name="평행 사변형 55"/>
          <p:cNvSpPr/>
          <p:nvPr/>
        </p:nvSpPr>
        <p:spPr>
          <a:xfrm flipV="1">
            <a:off x="6224961" y="4775882"/>
            <a:ext cx="12907107" cy="1656000"/>
          </a:xfrm>
          <a:prstGeom prst="parallelogram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45929" y="5101283"/>
            <a:ext cx="11465170" cy="10051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2. </a:t>
            </a:r>
            <a:r>
              <a:rPr lang="ko-KR" altLang="en-US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해결 방안 및 이점</a:t>
            </a:r>
            <a:endParaRPr lang="en-US" altLang="ko-KR" sz="6600" dirty="0" smtClean="0">
              <a:solidFill>
                <a:schemeClr val="tx2">
                  <a:lumMod val="50000"/>
                </a:schemeClr>
              </a:solidFill>
              <a:latin typeface="Lucida Console" pitchFamily="49" charset="0"/>
            </a:endParaRPr>
          </a:p>
        </p:txBody>
      </p:sp>
      <p:sp>
        <p:nvSpPr>
          <p:cNvPr id="59" name="평행 사변형 58"/>
          <p:cNvSpPr/>
          <p:nvPr/>
        </p:nvSpPr>
        <p:spPr>
          <a:xfrm flipV="1">
            <a:off x="6676306" y="7020897"/>
            <a:ext cx="12907107" cy="1656000"/>
          </a:xfrm>
          <a:prstGeom prst="parallelogram">
            <a:avLst/>
          </a:prstGeom>
          <a:noFill/>
          <a:ln w="38100" cap="flat">
            <a:solidFill>
              <a:srgbClr val="FE7402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97274" y="7346298"/>
            <a:ext cx="11465170" cy="10051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3. </a:t>
            </a:r>
            <a:r>
              <a:rPr lang="ko-KR" altLang="en-US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주요 기능 동영상 소개</a:t>
            </a:r>
            <a:endParaRPr lang="en-US" altLang="ko-KR" sz="6600" dirty="0" smtClean="0">
              <a:solidFill>
                <a:schemeClr val="tx2">
                  <a:lumMod val="50000"/>
                </a:schemeClr>
              </a:solidFill>
              <a:latin typeface="Lucida Console" pitchFamily="49" charset="0"/>
            </a:endParaRPr>
          </a:p>
        </p:txBody>
      </p:sp>
      <p:sp>
        <p:nvSpPr>
          <p:cNvPr id="62" name="평행 사변형 61"/>
          <p:cNvSpPr/>
          <p:nvPr/>
        </p:nvSpPr>
        <p:spPr>
          <a:xfrm flipV="1">
            <a:off x="7215576" y="9265912"/>
            <a:ext cx="12907107" cy="1656000"/>
          </a:xfrm>
          <a:prstGeom prst="parallelogram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936544" y="9591313"/>
            <a:ext cx="11465170" cy="10051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4. </a:t>
            </a:r>
            <a:r>
              <a:rPr lang="ko-KR" altLang="en-US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부분별 </a:t>
            </a:r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Architecture</a:t>
            </a:r>
          </a:p>
        </p:txBody>
      </p:sp>
      <p:sp>
        <p:nvSpPr>
          <p:cNvPr id="65" name="평행 사변형 64"/>
          <p:cNvSpPr/>
          <p:nvPr/>
        </p:nvSpPr>
        <p:spPr>
          <a:xfrm flipV="1">
            <a:off x="7825186" y="11510928"/>
            <a:ext cx="12907107" cy="1656000"/>
          </a:xfrm>
          <a:prstGeom prst="parallelogram">
            <a:avLst/>
          </a:prstGeom>
          <a:noFill/>
          <a:ln w="38100" cap="flat">
            <a:solidFill>
              <a:srgbClr val="FE7402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546154" y="11836329"/>
            <a:ext cx="11465170" cy="10051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5. </a:t>
            </a:r>
            <a:r>
              <a:rPr lang="ko-KR" altLang="en-US" sz="6600" dirty="0" smtClean="0">
                <a:solidFill>
                  <a:schemeClr val="tx2">
                    <a:lumMod val="50000"/>
                  </a:schemeClr>
                </a:solidFill>
                <a:latin typeface="Lucida Console" pitchFamily="49" charset="0"/>
              </a:rPr>
              <a:t>팀원 소개 및 소감 발표</a:t>
            </a:r>
            <a:endParaRPr lang="en-US" altLang="ko-KR" sz="6600" dirty="0" smtClean="0">
              <a:solidFill>
                <a:schemeClr val="tx2">
                  <a:lumMod val="50000"/>
                </a:schemeClr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0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720" y="377280"/>
            <a:ext cx="1521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현황 및 문제점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6" name="그림 5" descr="Pollo-Campero-Dallas-Webb-Chap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1" y="2100281"/>
            <a:ext cx="12761141" cy="9570855"/>
          </a:xfrm>
          <a:prstGeom prst="rect">
            <a:avLst/>
          </a:prstGeom>
        </p:spPr>
      </p:pic>
      <p:pic>
        <p:nvPicPr>
          <p:cNvPr id="7" name="그림 6" descr="KFC-SA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1" y="2100280"/>
            <a:ext cx="12955882" cy="9570855"/>
          </a:xfrm>
          <a:prstGeom prst="rect">
            <a:avLst/>
          </a:prstGeom>
        </p:spPr>
      </p:pic>
      <p:pic>
        <p:nvPicPr>
          <p:cNvPr id="11" name="그림 10" descr="자영업자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874" y="3130645"/>
            <a:ext cx="10865762" cy="8540489"/>
          </a:xfrm>
          <a:prstGeom prst="rect">
            <a:avLst/>
          </a:prstGeom>
        </p:spPr>
      </p:pic>
      <p:pic>
        <p:nvPicPr>
          <p:cNvPr id="12" name="그림 11" descr="다운로드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26807" y="3130645"/>
            <a:ext cx="10475772" cy="8540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3120" y="529680"/>
            <a:ext cx="1521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Smart Store – Big Data Report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7" name="그림 6" descr="65681435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426" y="2875674"/>
            <a:ext cx="11036270" cy="7964652"/>
          </a:xfrm>
          <a:prstGeom prst="rect">
            <a:avLst/>
          </a:prstGeom>
          <a:ln>
            <a:solidFill>
              <a:srgbClr val="FE7402"/>
            </a:solidFill>
          </a:ln>
        </p:spPr>
      </p:pic>
      <p:pic>
        <p:nvPicPr>
          <p:cNvPr id="9" name="그림 8" descr="b3814652316060886810207da925492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13170" y="2875674"/>
            <a:ext cx="11105812" cy="7964652"/>
          </a:xfrm>
          <a:prstGeom prst="rect">
            <a:avLst/>
          </a:prstGeom>
          <a:ln>
            <a:solidFill>
              <a:srgbClr val="FE740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20180116_1319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5009" y="2183174"/>
            <a:ext cx="16933982" cy="9349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3120" y="529680"/>
            <a:ext cx="1521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Smart Store – Device System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17134" y="11992580"/>
            <a:ext cx="534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[</a:t>
            </a:r>
            <a:r>
              <a:rPr lang="ko-KR" altLang="en-US" sz="5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환풍기</a:t>
            </a:r>
            <a:r>
              <a:rPr lang="en-US" altLang="ko-KR" sz="5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]</a:t>
            </a:r>
            <a:endParaRPr lang="ko-KR" altLang="en-US" sz="54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20180116_1319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1319" y="3217984"/>
            <a:ext cx="9460553" cy="7814705"/>
          </a:xfrm>
          <a:prstGeom prst="rect">
            <a:avLst/>
          </a:prstGeom>
        </p:spPr>
      </p:pic>
      <p:pic>
        <p:nvPicPr>
          <p:cNvPr id="5" name="그림 4" descr="20180116_1320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34731" y="1774921"/>
            <a:ext cx="4564610" cy="92577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3120" y="529680"/>
            <a:ext cx="1521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Smart Store – Device System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6729" y="11530915"/>
            <a:ext cx="534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[</a:t>
            </a:r>
            <a:r>
              <a:rPr lang="ko-KR" altLang="en-US" sz="5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환풍기</a:t>
            </a:r>
            <a:r>
              <a:rPr lang="en-US" altLang="ko-KR" sz="5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]</a:t>
            </a:r>
            <a:endParaRPr lang="ko-KR" altLang="en-US" sz="54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42170" y="11530915"/>
            <a:ext cx="534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[</a:t>
            </a:r>
            <a:r>
              <a:rPr lang="ko-KR" altLang="en-US" sz="5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환풍기</a:t>
            </a:r>
            <a:r>
              <a:rPr lang="en-US" altLang="ko-KR" sz="5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]</a:t>
            </a:r>
            <a:endParaRPr lang="ko-KR" altLang="en-US" sz="54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70720" y="377280"/>
            <a:ext cx="1521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/>
              </a:rPr>
              <a:t>ALL - Architecture</a:t>
            </a:r>
            <a:endParaRPr lang="ko-KR" altLang="en-US" sz="80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389360" y="2003811"/>
            <a:ext cx="23611952" cy="10933425"/>
            <a:chOff x="389360" y="2003811"/>
            <a:chExt cx="23611952" cy="1093342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88323" y="3133036"/>
              <a:ext cx="2347848" cy="1617464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err="1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Facebook</a:t>
              </a:r>
              <a:endParaRPr lang="en-US" altLang="ko-KR" sz="3000" dirty="0" smtClean="0">
                <a:solidFill>
                  <a:schemeClr val="bg2">
                    <a:lumMod val="50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aseline="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Messenger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Server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89360" y="3388425"/>
              <a:ext cx="2240632" cy="1106686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err="1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Facebook</a:t>
              </a:r>
              <a:endParaRPr kumimoji="0" lang="en-US" altLang="ko-KR" sz="3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aseline="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Messenger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6272758" y="3388425"/>
              <a:ext cx="2592288" cy="1106686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err="1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Chat</a:t>
              </a:r>
              <a:r>
                <a:rPr lang="en-US" altLang="ko-KR" sz="3000" dirty="0" err="1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B</a:t>
              </a:r>
              <a:r>
                <a:rPr kumimoji="0" lang="en-US" altLang="ko-KR" sz="3000" b="0" i="0" u="none" strike="noStrike" cap="none" spc="0" normalizeH="0" dirty="0" err="1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ot</a:t>
              </a:r>
              <a:endParaRPr kumimoji="0" lang="en-US" altLang="ko-KR" sz="3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aseline="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Server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7043428" y="7332613"/>
              <a:ext cx="2592288" cy="1106686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Web</a:t>
              </a:r>
              <a:r>
                <a:rPr kumimoji="0" lang="en-US" altLang="ko-KR" sz="3000" b="0" i="0" u="none" strike="noStrike" cap="none" spc="0" normalizeH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 Site/Browser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2730508" y="3388425"/>
              <a:ext cx="2592288" cy="1106686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AWS</a:t>
              </a:r>
              <a:endParaRPr kumimoji="0" lang="en-US" altLang="ko-KR" sz="3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dirty="0" err="1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IoT</a:t>
              </a:r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 Service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5959383" y="3643814"/>
              <a:ext cx="2592288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Raspberry PI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9188258" y="3643814"/>
              <a:ext cx="2088232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err="1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Arduino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1913080" y="3388425"/>
              <a:ext cx="2088232" cy="1106686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DHT 11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Sensor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1913080" y="5273824"/>
              <a:ext cx="2088232" cy="1106686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Dust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Sensor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1164334" y="10516071"/>
              <a:ext cx="2592288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Raspberry PI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1687944" y="8782372"/>
              <a:ext cx="2088232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Humidifier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4280232" y="8782372"/>
              <a:ext cx="2088232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Ventilator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2730508" y="7290048"/>
              <a:ext cx="2592288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Raspberry PI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087544" y="10516071"/>
              <a:ext cx="2592288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Raspberry PI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8339572" y="11878716"/>
              <a:ext cx="2088232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Monitor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1416362" y="11878716"/>
              <a:ext cx="2088232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Monitor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9501633" y="3133036"/>
              <a:ext cx="2592288" cy="1617464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Web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Application</a:t>
              </a:r>
              <a:endParaRPr kumimoji="0" lang="en-US" altLang="ko-KR" sz="3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Server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955651" y="7290048"/>
              <a:ext cx="2592288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Big Data</a:t>
              </a:r>
              <a:endParaRPr kumimoji="0" lang="en-US" altLang="ko-KR" sz="3000" b="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016897" y="2909400"/>
              <a:ext cx="6461166" cy="2052000"/>
            </a:xfrm>
            <a:prstGeom prst="roundRect">
              <a:avLst/>
            </a:prstGeom>
            <a:noFill/>
            <a:ln w="63500" cap="flat">
              <a:solidFill>
                <a:srgbClr val="FFC000"/>
              </a:solidFill>
              <a:prstDash val="dash"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0427804" y="2003811"/>
              <a:ext cx="2592288" cy="900000"/>
            </a:xfrm>
            <a:prstGeom prst="roundRect">
              <a:avLst/>
            </a:prstGeom>
            <a:noFill/>
            <a:ln w="63500" cap="flat">
              <a:solidFill>
                <a:schemeClr val="accent1">
                  <a:lumMod val="40000"/>
                  <a:lumOff val="60000"/>
                </a:schemeClr>
              </a:solidFill>
              <a:prstDash val="dash"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AWS </a:t>
              </a:r>
              <a:r>
                <a:rPr lang="en-US" altLang="ko-KR" sz="3000" dirty="0" smtClean="0">
                  <a:solidFill>
                    <a:schemeClr val="bg2">
                      <a:lumMod val="50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Cloud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9176776" y="5529213"/>
              <a:ext cx="2088232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err="1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Arduino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2629992" y="3941768"/>
              <a:ext cx="636587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636171" y="3941768"/>
              <a:ext cx="363141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15648384" y="3941768"/>
              <a:ext cx="310999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8551671" y="3941768"/>
              <a:ext cx="636587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1276490" y="3941768"/>
              <a:ext cx="63659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직선 연결선 29"/>
            <p:cNvCxnSpPr>
              <a:stCxn id="24" idx="3"/>
              <a:endCxn id="12" idx="1"/>
            </p:cNvCxnSpPr>
            <p:nvPr/>
          </p:nvCxnSpPr>
          <p:spPr>
            <a:xfrm>
              <a:off x="21265008" y="5827167"/>
              <a:ext cx="648072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17232560" y="5827167"/>
              <a:ext cx="194400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17232560" y="4226764"/>
              <a:ext cx="0" cy="162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직선 연결선 32"/>
            <p:cNvCxnSpPr/>
            <p:nvPr/>
          </p:nvCxnSpPr>
          <p:spPr>
            <a:xfrm flipV="1">
              <a:off x="10823848" y="4745511"/>
              <a:ext cx="0" cy="5004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14026652" y="4553824"/>
              <a:ext cx="0" cy="2736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9383688" y="9737736"/>
              <a:ext cx="0" cy="7783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2460478" y="9737736"/>
              <a:ext cx="0" cy="77833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9383688" y="9737736"/>
              <a:ext cx="307679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9383688" y="11178480"/>
              <a:ext cx="0" cy="684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12460478" y="11178480"/>
              <a:ext cx="0" cy="684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직선 연결선 39"/>
            <p:cNvCxnSpPr/>
            <p:nvPr/>
          </p:nvCxnSpPr>
          <p:spPr>
            <a:xfrm flipV="1">
              <a:off x="12732060" y="8370216"/>
              <a:ext cx="0" cy="432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15324348" y="8370216"/>
              <a:ext cx="0" cy="432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2730508" y="8370216"/>
              <a:ext cx="259200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직선 연결선 42"/>
            <p:cNvCxnSpPr/>
            <p:nvPr/>
          </p:nvCxnSpPr>
          <p:spPr>
            <a:xfrm flipV="1">
              <a:off x="14026652" y="7866416"/>
              <a:ext cx="0" cy="504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직선 연결선 43"/>
            <p:cNvCxnSpPr>
              <a:endCxn id="7" idx="0"/>
            </p:cNvCxnSpPr>
            <p:nvPr/>
          </p:nvCxnSpPr>
          <p:spPr>
            <a:xfrm flipH="1">
              <a:off x="8339572" y="4741301"/>
              <a:ext cx="1836204" cy="259131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직선 연결선 44"/>
            <p:cNvCxnSpPr>
              <a:endCxn id="21" idx="0"/>
            </p:cNvCxnSpPr>
            <p:nvPr/>
          </p:nvCxnSpPr>
          <p:spPr>
            <a:xfrm flipH="1">
              <a:off x="2251795" y="4429698"/>
              <a:ext cx="7275909" cy="286035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11164334" y="5529213"/>
              <a:ext cx="2592288" cy="595908"/>
            </a:xfrm>
            <a:prstGeom prst="roundRect">
              <a:avLst/>
            </a:prstGeom>
            <a:noFill/>
            <a:ln w="3175" cap="flat">
              <a:solidFill>
                <a:srgbClr val="26A9E0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0" i="0" u="none" strike="noStrike" cap="none" spc="0" normalizeH="0" baseline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My SQL</a:t>
              </a: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cxnSp>
          <p:nvCxnSpPr>
            <p:cNvPr id="47" name="직선 연결선 46"/>
            <p:cNvCxnSpPr>
              <a:endCxn id="46" idx="0"/>
            </p:cNvCxnSpPr>
            <p:nvPr/>
          </p:nvCxnSpPr>
          <p:spPr>
            <a:xfrm>
              <a:off x="12093921" y="4481736"/>
              <a:ext cx="366557" cy="104747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모서리가 둥근 직사각형 48"/>
            <p:cNvSpPr/>
            <p:nvPr/>
          </p:nvSpPr>
          <p:spPr>
            <a:xfrm>
              <a:off x="12478062" y="2922829"/>
              <a:ext cx="3170321" cy="2052000"/>
            </a:xfrm>
            <a:prstGeom prst="roundRect">
              <a:avLst/>
            </a:prstGeom>
            <a:noFill/>
            <a:ln w="63500" cap="flat">
              <a:solidFill>
                <a:schemeClr val="accent1">
                  <a:lumMod val="60000"/>
                  <a:lumOff val="40000"/>
                </a:schemeClr>
              </a:solidFill>
              <a:prstDash val="dash"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05914" y="7897236"/>
              <a:ext cx="5940000" cy="5040000"/>
            </a:xfrm>
            <a:prstGeom prst="roundRect">
              <a:avLst>
                <a:gd name="adj" fmla="val 10145"/>
              </a:avLst>
            </a:prstGeom>
            <a:noFill/>
            <a:ln w="63500" cap="flat">
              <a:solidFill>
                <a:srgbClr val="FFC000"/>
              </a:solidFill>
              <a:prstDash val="dash"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 anchorCtr="1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875678" y="8217341"/>
              <a:ext cx="5329778" cy="4489526"/>
              <a:chOff x="875678" y="8532661"/>
              <a:chExt cx="5329778" cy="4489526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875678" y="8532661"/>
                <a:ext cx="2592288" cy="595908"/>
              </a:xfrm>
              <a:prstGeom prst="roundRect">
                <a:avLst/>
              </a:prstGeom>
              <a:noFill/>
              <a:ln w="3175" cap="flat">
                <a:solidFill>
                  <a:srgbClr val="26A9E0"/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 anchorCtr="1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3000" dirty="0" smtClean="0">
                    <a:solidFill>
                      <a:schemeClr val="bg2">
                        <a:lumMod val="50000"/>
                      </a:schemeClr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rPr>
                  <a:t>Name-Node</a:t>
                </a:r>
                <a:endParaRPr kumimoji="0" lang="en-US" altLang="ko-KR" sz="3000" b="0" i="0" u="none" strike="noStrike" cap="none" spc="0" normalizeH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018486" y="9506066"/>
                <a:ext cx="3186970" cy="595908"/>
              </a:xfrm>
              <a:prstGeom prst="roundRect">
                <a:avLst/>
              </a:prstGeom>
              <a:noFill/>
              <a:ln w="3175" cap="flat">
                <a:solidFill>
                  <a:srgbClr val="26A9E0"/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 anchorCtr="1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3000" dirty="0" smtClean="0">
                    <a:solidFill>
                      <a:schemeClr val="bg2">
                        <a:lumMod val="50000"/>
                      </a:schemeClr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rPr>
                  <a:t>Sec-Name-Node</a:t>
                </a:r>
                <a:endParaRPr kumimoji="0" lang="en-US" altLang="ko-KR" sz="3000" b="0" i="0" u="none" strike="noStrike" cap="none" spc="0" normalizeH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1657148" y="10479470"/>
                <a:ext cx="2592288" cy="595908"/>
              </a:xfrm>
              <a:prstGeom prst="roundRect">
                <a:avLst/>
              </a:prstGeom>
              <a:noFill/>
              <a:ln w="3175" cap="flat">
                <a:solidFill>
                  <a:srgbClr val="26A9E0"/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 anchorCtr="1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3000" dirty="0" smtClean="0">
                    <a:solidFill>
                      <a:schemeClr val="bg2">
                        <a:lumMod val="50000"/>
                      </a:schemeClr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rPr>
                  <a:t>Data-Node-1</a:t>
                </a:r>
                <a:endParaRPr kumimoji="0" lang="en-US" altLang="ko-KR" sz="3000" b="0" i="0" u="none" strike="noStrike" cap="none" spc="0" normalizeH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1631833" y="11452874"/>
                <a:ext cx="2592288" cy="595908"/>
              </a:xfrm>
              <a:prstGeom prst="roundRect">
                <a:avLst/>
              </a:prstGeom>
              <a:noFill/>
              <a:ln w="3175" cap="flat">
                <a:solidFill>
                  <a:srgbClr val="26A9E0"/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 anchorCtr="1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3000" dirty="0" smtClean="0">
                    <a:solidFill>
                      <a:schemeClr val="bg2">
                        <a:lumMod val="50000"/>
                      </a:schemeClr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rPr>
                  <a:t>Data-Node-2</a:t>
                </a:r>
                <a:endParaRPr kumimoji="0" lang="en-US" altLang="ko-KR" sz="3000" b="0" i="0" u="none" strike="noStrike" cap="none" spc="0" normalizeH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1635404" y="12426279"/>
                <a:ext cx="2592288" cy="595908"/>
              </a:xfrm>
              <a:prstGeom prst="roundRect">
                <a:avLst/>
              </a:prstGeom>
              <a:noFill/>
              <a:ln w="3175" cap="flat">
                <a:solidFill>
                  <a:srgbClr val="26A9E0"/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 anchorCtr="1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3000" dirty="0" smtClean="0">
                    <a:solidFill>
                      <a:schemeClr val="bg2">
                        <a:lumMod val="50000"/>
                      </a:schemeClr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rPr>
                  <a:t>Data-Node-3</a:t>
                </a:r>
                <a:endParaRPr kumimoji="0" lang="en-US" altLang="ko-KR" sz="3000" b="0" i="0" u="none" strike="noStrike" cap="none" spc="0" normalizeH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cxnSp>
            <p:nvCxnSpPr>
              <p:cNvPr id="60" name="직선 연결선 59"/>
              <p:cNvCxnSpPr/>
              <p:nvPr/>
            </p:nvCxnSpPr>
            <p:spPr>
              <a:xfrm>
                <a:off x="1160609" y="9128569"/>
                <a:ext cx="0" cy="360000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1174257" y="12724233"/>
                <a:ext cx="468000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1174257" y="11750828"/>
                <a:ext cx="468000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1174257" y="10777424"/>
                <a:ext cx="468000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1165214" y="9804020"/>
                <a:ext cx="1836000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AC9006"/>
      </a:dk1>
      <a:lt1>
        <a:srgbClr val="A6A7A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118</Words>
  <Application>Microsoft Office PowerPoint</Application>
  <PresentationFormat>사용자 지정</PresentationFormat>
  <Paragraphs>53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</dc:creator>
  <cp:lastModifiedBy>hee</cp:lastModifiedBy>
  <cp:revision>167</cp:revision>
  <dcterms:modified xsi:type="dcterms:W3CDTF">2018-02-08T07:09:24Z</dcterms:modified>
</cp:coreProperties>
</file>